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B1B436-A6C5-4EF3-B280-CDB4A86E0E7C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615F8B-2945-49BA-ABFD-4707B10B937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:\Administración\fotos general\FOTOS GESTION\20140901_17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46637" y="1978476"/>
            <a:ext cx="4870588" cy="365294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60648"/>
            <a:ext cx="8896985" cy="485254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lang="es-ES" sz="2700" dirty="0" smtClean="0"/>
              <a:t>ARREGLOS – PUERTAS CUARTO DE BASURAS</a:t>
            </a:r>
            <a:endParaRPr lang="es-ES" sz="2700" dirty="0"/>
          </a:p>
        </p:txBody>
      </p:sp>
      <p:pic>
        <p:nvPicPr>
          <p:cNvPr id="3075" name="Picture 3" descr="B:\Administración\fotos general\FOTOS GESTION\20140922_09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440" y="1915255"/>
            <a:ext cx="4829567" cy="362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8125" y="77136"/>
            <a:ext cx="8896985" cy="485254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lang="es-ES" sz="2700" dirty="0" smtClean="0"/>
              <a:t>MATERIAL RECICLADO DEL 1 AL 15 DE SEPTIEMBRE</a:t>
            </a:r>
            <a:endParaRPr lang="es-ES" sz="2700" dirty="0"/>
          </a:p>
        </p:txBody>
      </p:sp>
      <p:pic>
        <p:nvPicPr>
          <p:cNvPr id="2050" name="Picture 2" descr="B:\Administración\fotos general\FOTOS GESTION\20140901_17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1601" y="4346259"/>
            <a:ext cx="3097467" cy="2323100"/>
          </a:xfrm>
          <a:prstGeom prst="rect">
            <a:avLst/>
          </a:prstGeom>
          <a:noFill/>
        </p:spPr>
      </p:pic>
      <p:pic>
        <p:nvPicPr>
          <p:cNvPr id="2051" name="Picture 3" descr="B:\Administración\fotos general\FOTOS GESTION\20140905_084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0591" y="1565793"/>
            <a:ext cx="2952328" cy="2214246"/>
          </a:xfrm>
          <a:prstGeom prst="rect">
            <a:avLst/>
          </a:prstGeom>
          <a:noFill/>
        </p:spPr>
      </p:pic>
      <p:pic>
        <p:nvPicPr>
          <p:cNvPr id="2052" name="Picture 4" descr="B:\Administración\fotos general\FOTOS GESTION\20140905_084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98861" y="2022019"/>
            <a:ext cx="4297879" cy="322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Administración\fotos general\FOTOS GESTION\20140913_11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0564" y="1867425"/>
            <a:ext cx="5405631" cy="4054223"/>
          </a:xfrm>
          <a:prstGeom prst="rect">
            <a:avLst/>
          </a:prstGeom>
          <a:noFill/>
        </p:spPr>
      </p:pic>
      <p:pic>
        <p:nvPicPr>
          <p:cNvPr id="4099" name="Picture 3" descr="B:\Administración\fotos general\FOTOS GESTION\20140913_09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58483" y="1867425"/>
            <a:ext cx="5405631" cy="405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Administración\fotos general\FOTOS GESTION\20140927_104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74627" y="1867425"/>
            <a:ext cx="5405631" cy="4054223"/>
          </a:xfrm>
          <a:prstGeom prst="rect">
            <a:avLst/>
          </a:prstGeom>
          <a:noFill/>
        </p:spPr>
      </p:pic>
      <p:pic>
        <p:nvPicPr>
          <p:cNvPr id="1027" name="Picture 3" descr="B:\Administración\fotos general\FOTOS GESTION\20140927_104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0809" y="1867425"/>
            <a:ext cx="5405631" cy="40542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8125" y="77136"/>
            <a:ext cx="8896985" cy="485254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lang="es-ES" sz="2700" dirty="0" smtClean="0"/>
              <a:t>MATERIAL RECICLADO DEL 15 AL 27 DE SEPTIEMBRE</a:t>
            </a:r>
            <a:endParaRPr lang="es-ES" sz="27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22</Words>
  <Application>Microsoft Office PowerPoint</Application>
  <PresentationFormat>Presentación en pantalla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Viajes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</cp:revision>
  <dcterms:created xsi:type="dcterms:W3CDTF">2014-09-29T15:05:29Z</dcterms:created>
  <dcterms:modified xsi:type="dcterms:W3CDTF">2014-09-29T15:08:50Z</dcterms:modified>
</cp:coreProperties>
</file>